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6CA1A-4BA6-1029-ED93-7710DC4913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9C91B4-46DA-9F16-0EE7-C3244D0830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AF64E-F489-88F9-098A-3C893DC99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FB6E-ED7A-A84C-812B-5BD4136F6669}" type="datetimeFigureOut">
              <a:rPr lang="en-US" smtClean="0"/>
              <a:t>1/23/25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C3365-0867-7F51-D878-C8F2C0AF3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91EFE2-7D76-31BB-94ED-860E394D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7334A-30CD-164B-BEFA-C63351B6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54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BBC5E-C963-2C52-3887-3B9664A1F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B406A2-5FC9-939D-E1F6-616D2B837D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AE5CE5-CE42-93D8-4185-804B7FA58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FB6E-ED7A-A84C-812B-5BD4136F6669}" type="datetimeFigureOut">
              <a:rPr lang="en-US" smtClean="0"/>
              <a:t>1/23/25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E886C1-6F90-DD46-ECF0-75E10D742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49402D-FD85-0B33-C43B-2BE23D379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7334A-30CD-164B-BEFA-C63351B6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50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A69A6D-8B43-51BC-4D32-8AD550AE2D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A8589F-27EA-A1C8-95CF-52CD256993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B0F3D-E8A7-E596-81C8-E6CE862C5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FB6E-ED7A-A84C-812B-5BD4136F6669}" type="datetimeFigureOut">
              <a:rPr lang="en-US" smtClean="0"/>
              <a:t>1/23/25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A5A337-4FDC-2418-5E66-878C3283D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168DE8-F7D5-8FE1-F5A1-57EE3156A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7334A-30CD-164B-BEFA-C63351B6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700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C81D0-6DC2-8BAF-FDAA-936364350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3B906-D81D-E3F2-E4B0-78E279038B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76FD60-CEFC-F921-3054-614D5886E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FB6E-ED7A-A84C-812B-5BD4136F6669}" type="datetimeFigureOut">
              <a:rPr lang="en-US" smtClean="0"/>
              <a:t>1/23/25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81C359-53B5-66E2-800A-83FE71249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7E19A2-BD63-46C0-CF33-B4D9997B7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7334A-30CD-164B-BEFA-C63351B6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036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A2DF9-A4B0-030C-C92D-C5C7CAE2D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2F79E9-C197-549B-988C-35C51C20F4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84ABA4-9BCD-6C09-F33D-B76F41AAD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FB6E-ED7A-A84C-812B-5BD4136F6669}" type="datetimeFigureOut">
              <a:rPr lang="en-US" smtClean="0"/>
              <a:t>1/23/25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D17E2-A80F-00CC-7592-0675E34D0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05812-F99A-5F89-006F-30305390F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7334A-30CD-164B-BEFA-C63351B6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88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4E11B-1B20-7562-3C23-22E7D6947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9627BC-424A-F7F0-8021-E16BEB7DFF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120976-0223-9063-0E69-547D07B298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7A3C81-92EB-BD2F-3009-84498803E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FB6E-ED7A-A84C-812B-5BD4136F6669}" type="datetimeFigureOut">
              <a:rPr lang="en-US" smtClean="0"/>
              <a:t>1/23/25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438999-5C28-6820-2C27-D3DA7E130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C3752B-C179-FE12-AEDE-7164C20C0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7334A-30CD-164B-BEFA-C63351B6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09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2AA83-4D29-CAE0-1B70-6F78F47E0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EFD48E-A0EA-5D5F-AF96-507CF01F5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305FD6-708B-9867-C13C-9F28CB1EB9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6E7F9F-5545-BF4B-B08B-F7D863EE45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C2C14D-21E4-94D7-3469-F5B4454218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E264AC-E60C-1E28-9220-A97886A29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FB6E-ED7A-A84C-812B-5BD4136F6669}" type="datetimeFigureOut">
              <a:rPr lang="en-US" smtClean="0"/>
              <a:t>1/23/25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63F761-F341-F0DC-05BC-D5BA59E32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B407F3-6866-9613-3F11-C4D2768E8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7334A-30CD-164B-BEFA-C63351B6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763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980E3-7C1A-BBB1-2E7E-C089A199A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0D7FF7-4496-10D1-689C-2441CD83E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FB6E-ED7A-A84C-812B-5BD4136F6669}" type="datetimeFigureOut">
              <a:rPr lang="en-US" smtClean="0"/>
              <a:t>1/23/25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4A7C59-6D9D-AEEA-E0DE-0B29BB4D9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419BD8-B7EC-DE2A-B61C-832E729C5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7334A-30CD-164B-BEFA-C63351B6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069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C45DC8-F31D-F4AF-0267-67E2CB1B4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FB6E-ED7A-A84C-812B-5BD4136F6669}" type="datetimeFigureOut">
              <a:rPr lang="en-US" smtClean="0"/>
              <a:t>1/23/25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022281-1322-9059-483E-5C126DECF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2CE594-004E-8198-ED40-48DFE4A4D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7334A-30CD-164B-BEFA-C63351B6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88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CFEF1-1F41-3550-0E04-827394C06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7C89D7-15C6-6ED2-41FB-4993EAE4EE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5D5F64-F402-BDA7-982E-9CE4376D39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6CE25C-F94F-8DA8-8471-B42A1BF17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FB6E-ED7A-A84C-812B-5BD4136F6669}" type="datetimeFigureOut">
              <a:rPr lang="en-US" smtClean="0"/>
              <a:t>1/23/25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DE38A3-2A01-943F-D620-FB3BCBBFD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CE5345-9526-5BD7-889F-E57C080FA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7334A-30CD-164B-BEFA-C63351B6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718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58469-F564-58AD-9A67-B23071361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944868-672B-F022-2847-1E65F3A1D4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DFE4E7-A2B0-320D-DDB6-54511EE05B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43845B-5AB1-8535-D2DC-90B7AA8AA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FB6E-ED7A-A84C-812B-5BD4136F6669}" type="datetimeFigureOut">
              <a:rPr lang="en-US" smtClean="0"/>
              <a:t>1/23/25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3ECE8D-D9F5-DA3D-DAE3-A4B48B68F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97C60D-5964-8F92-B66E-3D484AA8A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7334A-30CD-164B-BEFA-C63351B6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903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6851FA-6EC7-22E3-0FCA-3DFEFCA25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C5116-AE32-2486-FFDB-E3E7AABFAD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9C349-C0D5-3B67-C0CC-E6D1D5CF2E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48FB6E-ED7A-A84C-812B-5BD4136F6669}" type="datetimeFigureOut">
              <a:rPr lang="en-US" smtClean="0"/>
              <a:t>1/23/25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4814A-B9F1-2E3A-A41C-C3C02C1960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98F908-47F5-D271-78E9-AAFD71E332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D7334A-30CD-164B-BEFA-C63351B6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085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59FEFA4-E206-6AF9-912A-00DBB6EB079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141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BC73C0-C7E2-8BDA-EACF-017B80823F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purple and white background&#10;&#10;AI-generated content may be incorrect.">
            <a:extLst>
              <a:ext uri="{FF2B5EF4-FFF2-40B4-BE49-F238E27FC236}">
                <a16:creationId xmlns:a16="http://schemas.microsoft.com/office/drawing/2014/main" id="{E66E61B1-8157-1FEB-B748-BB12597F78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173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FD6B26-C12F-315A-C30C-FC2DCDA694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diagram of a journey&#10;&#10;AI-generated content may be incorrect.">
            <a:extLst>
              <a:ext uri="{FF2B5EF4-FFF2-40B4-BE49-F238E27FC236}">
                <a16:creationId xmlns:a16="http://schemas.microsoft.com/office/drawing/2014/main" id="{57D63C58-7AA7-0DC2-FCDE-DF1A384F1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791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94DD95-3462-9D17-5D2D-16B2F128DB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screenshot of a phone&#10;&#10;AI-generated content may be incorrect.">
            <a:extLst>
              <a:ext uri="{FF2B5EF4-FFF2-40B4-BE49-F238E27FC236}">
                <a16:creationId xmlns:a16="http://schemas.microsoft.com/office/drawing/2014/main" id="{5DB9136E-3D00-89ED-92A7-DE51D011B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277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1D1059-3683-BB50-360B-0800472FA0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A white rectangular box with text&#10;&#10;AI-generated content may be incorrect.">
            <a:extLst>
              <a:ext uri="{FF2B5EF4-FFF2-40B4-BE49-F238E27FC236}">
                <a16:creationId xmlns:a16="http://schemas.microsoft.com/office/drawing/2014/main" id="{3E488F4B-B802-7DDD-CC6D-4031BEEDE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0855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95016C-D7A3-3A9F-E1D0-6D99878619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A close-up of a white background&#10;&#10;AI-generated content may be incorrect.">
            <a:extLst>
              <a:ext uri="{FF2B5EF4-FFF2-40B4-BE49-F238E27FC236}">
                <a16:creationId xmlns:a16="http://schemas.microsoft.com/office/drawing/2014/main" id="{4A18D25D-ED37-8232-3E58-0D0F55D57A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691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568B99-D6BF-E23C-0FC1-BAFBADD661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chart&#10;&#10;AI-generated content may be incorrect.">
            <a:extLst>
              <a:ext uri="{FF2B5EF4-FFF2-40B4-BE49-F238E27FC236}">
                <a16:creationId xmlns:a16="http://schemas.microsoft.com/office/drawing/2014/main" id="{6A3373C8-ADF6-47CC-05F4-3CF353B925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171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A44523-CA55-AF65-0079-91954DA0DF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erson holding a phone and a credit card&#10;&#10;AI-generated content may be incorrect.">
            <a:extLst>
              <a:ext uri="{FF2B5EF4-FFF2-40B4-BE49-F238E27FC236}">
                <a16:creationId xmlns:a16="http://schemas.microsoft.com/office/drawing/2014/main" id="{42A20C25-60C3-A319-BA11-9445DDB84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312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DC1F2-D893-8DF2-6B25-DCC389D446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erson and person dancing&#10;&#10;AI-generated content may be incorrect.">
            <a:extLst>
              <a:ext uri="{FF2B5EF4-FFF2-40B4-BE49-F238E27FC236}">
                <a16:creationId xmlns:a16="http://schemas.microsoft.com/office/drawing/2014/main" id="{D43C367E-89E2-8D01-0230-5E79A38278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031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45D211-7927-9C6D-0B45-44A931CF2A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diagram of a diagram&#10;&#10;AI-generated content may be incorrect.">
            <a:extLst>
              <a:ext uri="{FF2B5EF4-FFF2-40B4-BE49-F238E27FC236}">
                <a16:creationId xmlns:a16="http://schemas.microsoft.com/office/drawing/2014/main" id="{21762356-17EC-27E8-571E-9F85F342F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190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3B5831-8A64-CA0F-4EBE-27F35CB35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blue and white background with white text&#10;&#10;AI-generated content may be incorrect.">
            <a:extLst>
              <a:ext uri="{FF2B5EF4-FFF2-40B4-BE49-F238E27FC236}">
                <a16:creationId xmlns:a16="http://schemas.microsoft.com/office/drawing/2014/main" id="{4740D474-EC9D-5553-6A72-3239A5EEF0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280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B39-C3BD-A7C3-0E16-A5A41875F1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close-up of a medical chart&#10;&#10;AI-generated content may be incorrect.">
            <a:extLst>
              <a:ext uri="{FF2B5EF4-FFF2-40B4-BE49-F238E27FC236}">
                <a16:creationId xmlns:a16="http://schemas.microsoft.com/office/drawing/2014/main" id="{6B7C9878-7FCF-1E9B-6937-329563DEDD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160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DEB7D3-E380-68D2-18A0-4CDB53A3EE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screenshot of a medical system&#10;&#10;AI-generated content may be incorrect.">
            <a:extLst>
              <a:ext uri="{FF2B5EF4-FFF2-40B4-BE49-F238E27FC236}">
                <a16:creationId xmlns:a16="http://schemas.microsoft.com/office/drawing/2014/main" id="{428DF624-6492-85DD-9E4D-A3D5067A38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237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7F561D-1E8D-1AC1-CA7E-79A792A19E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purple and white card with text&#10;&#10;AI-generated content may be incorrect.">
            <a:extLst>
              <a:ext uri="{FF2B5EF4-FFF2-40B4-BE49-F238E27FC236}">
                <a16:creationId xmlns:a16="http://schemas.microsoft.com/office/drawing/2014/main" id="{DB39853B-F350-E3D8-4A41-F3C12D8383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592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Macintosh PowerPoint</Application>
  <PresentationFormat>Widescreen</PresentationFormat>
  <Paragraphs>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Eric Fernandez</dc:creator>
  <cp:lastModifiedBy>Eric Fernandez</cp:lastModifiedBy>
  <cp:revision>2</cp:revision>
  <dcterms:created xsi:type="dcterms:W3CDTF">2025-01-23T20:35:45Z</dcterms:created>
  <dcterms:modified xsi:type="dcterms:W3CDTF">2025-01-23T20:43:55Z</dcterms:modified>
</cp:coreProperties>
</file>